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  <p:sldMasterId id="2147483671" r:id="rId2"/>
  </p:sldMasterIdLst>
  <p:notesMasterIdLst>
    <p:notesMasterId r:id="rId10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837"/>
    <p:restoredTop sz="94766"/>
  </p:normalViewPr>
  <p:slideViewPr>
    <p:cSldViewPr snapToGrid="0">
      <p:cViewPr varScale="1">
        <p:scale>
          <a:sx n="114" d="100"/>
          <a:sy n="114" d="100"/>
        </p:scale>
        <p:origin x="176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22313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8d9413b110_2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g8d9413b110_2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9480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8d9413b110_2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g8d9413b110_2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4413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8d9413b110_2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g8d9413b110_2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54414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8d9413b110_2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8d9413b110_2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705159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8d9413b110_2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g8d9413b110_2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62065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8d9413b110_2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g8d9413b110_2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16217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8d9413b110_2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g8d9413b110_2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2144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slide" Target="slide2.xml"/><Relationship Id="rId5" Type="http://schemas.openxmlformats.org/officeDocument/2006/relationships/slide" Target="slide3.xml"/><Relationship Id="rId6" Type="http://schemas.openxmlformats.org/officeDocument/2006/relationships/slide" Target="slide4.xml"/><Relationship Id="rId7" Type="http://schemas.openxmlformats.org/officeDocument/2006/relationships/slide" Target="slide5.xml"/><Relationship Id="rId8" Type="http://schemas.openxmlformats.org/officeDocument/2006/relationships/slide" Target="slide6.xml"/><Relationship Id="rId9" Type="http://schemas.openxmlformats.org/officeDocument/2006/relationships/slide" Target="slide7.xm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.jpg"/><Relationship Id="rId12" Type="http://schemas.openxmlformats.org/officeDocument/2006/relationships/image" Target="../media/image5.jpg"/><Relationship Id="rId13" Type="http://schemas.openxmlformats.org/officeDocument/2006/relationships/image" Target="../media/image6.jpg"/><Relationship Id="rId14" Type="http://schemas.openxmlformats.org/officeDocument/2006/relationships/image" Target="../media/image7.jpg"/><Relationship Id="rId15" Type="http://schemas.openxmlformats.org/officeDocument/2006/relationships/image" Target="../media/image8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slide" Target="slide2.xml"/><Relationship Id="rId6" Type="http://schemas.openxmlformats.org/officeDocument/2006/relationships/slide" Target="slide3.xml"/><Relationship Id="rId7" Type="http://schemas.openxmlformats.org/officeDocument/2006/relationships/slide" Target="slide4.xml"/><Relationship Id="rId8" Type="http://schemas.openxmlformats.org/officeDocument/2006/relationships/slide" Target="slide5.xml"/><Relationship Id="rId9" Type="http://schemas.openxmlformats.org/officeDocument/2006/relationships/slide" Target="slide6.xml"/><Relationship Id="rId10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Relationship Id="rId4" Type="http://schemas.openxmlformats.org/officeDocument/2006/relationships/slide" Target="slide2.xml"/><Relationship Id="rId5" Type="http://schemas.openxmlformats.org/officeDocument/2006/relationships/slide" Target="slide3.xml"/><Relationship Id="rId6" Type="http://schemas.openxmlformats.org/officeDocument/2006/relationships/slide" Target="slide4.xml"/><Relationship Id="rId7" Type="http://schemas.openxmlformats.org/officeDocument/2006/relationships/slide" Target="slide5.xml"/><Relationship Id="rId8" Type="http://schemas.openxmlformats.org/officeDocument/2006/relationships/slide" Target="slide6.xml"/><Relationship Id="rId9" Type="http://schemas.openxmlformats.org/officeDocument/2006/relationships/slide" Target="slide7.xml"/><Relationship Id="rId10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slide" Target="slide2.xml"/><Relationship Id="rId5" Type="http://schemas.openxmlformats.org/officeDocument/2006/relationships/slide" Target="slide3.xml"/><Relationship Id="rId6" Type="http://schemas.openxmlformats.org/officeDocument/2006/relationships/slide" Target="slide4.xml"/><Relationship Id="rId7" Type="http://schemas.openxmlformats.org/officeDocument/2006/relationships/slide" Target="slide5.xml"/><Relationship Id="rId8" Type="http://schemas.openxmlformats.org/officeDocument/2006/relationships/slide" Target="slide6.xml"/><Relationship Id="rId9" Type="http://schemas.openxmlformats.org/officeDocument/2006/relationships/slide" Target="slide7.xm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hyperlink" Target="https://www.leonschools.net/ftbraden" TargetMode="External"/><Relationship Id="rId1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jpg"/><Relationship Id="rId4" Type="http://schemas.openxmlformats.org/officeDocument/2006/relationships/slide" Target="slide2.xml"/><Relationship Id="rId5" Type="http://schemas.openxmlformats.org/officeDocument/2006/relationships/slide" Target="slide3.xml"/><Relationship Id="rId6" Type="http://schemas.openxmlformats.org/officeDocument/2006/relationships/slide" Target="slide4.xml"/><Relationship Id="rId7" Type="http://schemas.openxmlformats.org/officeDocument/2006/relationships/slide" Target="slide5.xml"/><Relationship Id="rId8" Type="http://schemas.openxmlformats.org/officeDocument/2006/relationships/slide" Target="slide6.xml"/><Relationship Id="rId9" Type="http://schemas.openxmlformats.org/officeDocument/2006/relationships/slide" Target="slide7.xml"/><Relationship Id="rId10" Type="http://schemas.openxmlformats.org/officeDocument/2006/relationships/hyperlink" Target="https://www.leonschools.net/COVID19" TargetMode="Externa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8.jpeg"/><Relationship Id="rId1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jpg"/><Relationship Id="rId4" Type="http://schemas.openxmlformats.org/officeDocument/2006/relationships/slide" Target="slide2.xml"/><Relationship Id="rId5" Type="http://schemas.openxmlformats.org/officeDocument/2006/relationships/slide" Target="slide3.xml"/><Relationship Id="rId6" Type="http://schemas.openxmlformats.org/officeDocument/2006/relationships/slide" Target="slide4.xml"/><Relationship Id="rId7" Type="http://schemas.openxmlformats.org/officeDocument/2006/relationships/slide" Target="slide5.xml"/><Relationship Id="rId8" Type="http://schemas.openxmlformats.org/officeDocument/2006/relationships/slide" Target="slide6.xml"/><Relationship Id="rId9" Type="http://schemas.openxmlformats.org/officeDocument/2006/relationships/slide" Target="slide7.xml"/><Relationship Id="rId10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4" Type="http://schemas.openxmlformats.org/officeDocument/2006/relationships/slide" Target="slide2.xml"/><Relationship Id="rId5" Type="http://schemas.openxmlformats.org/officeDocument/2006/relationships/slide" Target="slide3.xml"/><Relationship Id="rId6" Type="http://schemas.openxmlformats.org/officeDocument/2006/relationships/slide" Target="slide4.xml"/><Relationship Id="rId7" Type="http://schemas.openxmlformats.org/officeDocument/2006/relationships/slide" Target="slide5.xml"/><Relationship Id="rId8" Type="http://schemas.openxmlformats.org/officeDocument/2006/relationships/slide" Target="slide6.xml"/><Relationship Id="rId9" Type="http://schemas.openxmlformats.org/officeDocument/2006/relationships/slide" Target="slide7.xml"/><Relationship Id="rId10" Type="http://schemas.openxmlformats.org/officeDocument/2006/relationships/hyperlink" Target="mailto:campbells5@leonschools.net" TargetMode="External"/><Relationship Id="rId11" Type="http://schemas.openxmlformats.org/officeDocument/2006/relationships/image" Target="../media/image21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6">
            <a:hlinkClick r:id="rId4" action="ppaction://hlinksldjump"/>
          </p:cNvPr>
          <p:cNvSpPr/>
          <p:nvPr/>
        </p:nvSpPr>
        <p:spPr>
          <a:xfrm>
            <a:off x="739375" y="1039425"/>
            <a:ext cx="964500" cy="3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6">
            <a:hlinkClick r:id="rId5" action="ppaction://hlinksldjump"/>
          </p:cNvPr>
          <p:cNvSpPr/>
          <p:nvPr/>
        </p:nvSpPr>
        <p:spPr>
          <a:xfrm>
            <a:off x="1845450" y="1039425"/>
            <a:ext cx="964500" cy="3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6">
            <a:hlinkClick r:id="rId6" action="ppaction://hlinksldjump"/>
          </p:cNvPr>
          <p:cNvSpPr/>
          <p:nvPr/>
        </p:nvSpPr>
        <p:spPr>
          <a:xfrm>
            <a:off x="2951525" y="1039425"/>
            <a:ext cx="964500" cy="3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6">
            <a:hlinkClick r:id="rId7" action="ppaction://hlinksldjump"/>
          </p:cNvPr>
          <p:cNvSpPr/>
          <p:nvPr/>
        </p:nvSpPr>
        <p:spPr>
          <a:xfrm>
            <a:off x="4057600" y="1039425"/>
            <a:ext cx="964500" cy="3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6">
            <a:hlinkClick r:id="rId8" action="ppaction://hlinksldjump"/>
          </p:cNvPr>
          <p:cNvSpPr/>
          <p:nvPr/>
        </p:nvSpPr>
        <p:spPr>
          <a:xfrm>
            <a:off x="5163675" y="1039425"/>
            <a:ext cx="964500" cy="3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6">
            <a:hlinkClick r:id="rId9" action="ppaction://hlinksldjump"/>
          </p:cNvPr>
          <p:cNvSpPr/>
          <p:nvPr/>
        </p:nvSpPr>
        <p:spPr>
          <a:xfrm>
            <a:off x="6269750" y="1039425"/>
            <a:ext cx="964500" cy="3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6"/>
          <p:cNvSpPr txBox="1"/>
          <p:nvPr/>
        </p:nvSpPr>
        <p:spPr>
          <a:xfrm>
            <a:off x="753850" y="1708325"/>
            <a:ext cx="7572000" cy="7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Indie Flower"/>
                <a:ea typeface="Indie Flower"/>
                <a:cs typeface="Indie Flower"/>
                <a:sym typeface="Indie Flower"/>
              </a:rPr>
              <a:t>Welcome to Virtual Meet the Teacher Night! I am so excited to have your child in my class this year. While I wish we could be together for this night, I have compiled all of the information virtually for you.</a:t>
            </a:r>
            <a:endParaRPr sz="1800" dirty="0">
              <a:latin typeface="Indie Flower"/>
              <a:ea typeface="Indie Flower"/>
              <a:cs typeface="Indie Flower"/>
              <a:sym typeface="Indie Flow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Indie Flower"/>
              <a:ea typeface="Indie Flower"/>
              <a:cs typeface="Indie Flower"/>
              <a:sym typeface="Indie Flow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Indie Flower"/>
                <a:ea typeface="Indie Flower"/>
                <a:cs typeface="Indie Flower"/>
                <a:sym typeface="Indie Flower"/>
              </a:rPr>
              <a:t>Please click the tabs at the top to be directed to information about each topic.</a:t>
            </a:r>
            <a:endParaRPr sz="1800" dirty="0">
              <a:latin typeface="Indie Flower"/>
              <a:ea typeface="Indie Flower"/>
              <a:cs typeface="Indie Flower"/>
              <a:sym typeface="Indie Flow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Indie Flower"/>
              <a:ea typeface="Indie Flower"/>
              <a:cs typeface="Indie Flower"/>
              <a:sym typeface="Indie Flow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Indie Flower"/>
                <a:ea typeface="Indie Flower"/>
                <a:cs typeface="Indie Flower"/>
                <a:sym typeface="Indie Flower"/>
              </a:rPr>
              <a:t>It’s going to be a great year!</a:t>
            </a:r>
            <a:endParaRPr sz="1800" dirty="0">
              <a:latin typeface="Indie Flower"/>
              <a:ea typeface="Indie Flower"/>
              <a:cs typeface="Indie Flower"/>
              <a:sym typeface="Indie Flow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Playfair Display"/>
                <a:ea typeface="Playfair Display"/>
                <a:cs typeface="Playfair Display"/>
                <a:sym typeface="Playfair Display"/>
              </a:rPr>
              <a:t>Love, </a:t>
            </a:r>
            <a:r>
              <a:rPr lang="en" sz="1800" dirty="0">
                <a:latin typeface="Lobster"/>
                <a:ea typeface="Lobster"/>
                <a:cs typeface="Lobster"/>
                <a:sym typeface="Lobster"/>
              </a:rPr>
              <a:t>Ms. </a:t>
            </a:r>
            <a:r>
              <a:rPr lang="en" sz="1800" dirty="0" smtClean="0">
                <a:latin typeface="Lobster"/>
                <a:ea typeface="Lobster"/>
                <a:cs typeface="Lobster"/>
                <a:sym typeface="Lobster"/>
              </a:rPr>
              <a:t>Campbell</a:t>
            </a:r>
            <a:endParaRPr sz="1800" dirty="0"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7"/>
          <p:cNvPicPr preferRelativeResize="0"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382563">
            <a:off x="263089" y="1550580"/>
            <a:ext cx="2169395" cy="1909293"/>
          </a:xfrm>
          <a:prstGeom prst="rect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52" name="Google Shape;152;p27">
            <a:hlinkClick r:id="rId5" action="ppaction://hlinksldjump"/>
          </p:cNvPr>
          <p:cNvSpPr/>
          <p:nvPr/>
        </p:nvSpPr>
        <p:spPr>
          <a:xfrm>
            <a:off x="739375" y="1039425"/>
            <a:ext cx="964500" cy="3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7">
            <a:hlinkClick r:id="rId6" action="ppaction://hlinksldjump"/>
          </p:cNvPr>
          <p:cNvSpPr/>
          <p:nvPr/>
        </p:nvSpPr>
        <p:spPr>
          <a:xfrm>
            <a:off x="1845450" y="1039425"/>
            <a:ext cx="964500" cy="3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7">
            <a:hlinkClick r:id="rId7" action="ppaction://hlinksldjump"/>
          </p:cNvPr>
          <p:cNvSpPr/>
          <p:nvPr/>
        </p:nvSpPr>
        <p:spPr>
          <a:xfrm>
            <a:off x="2951525" y="1039425"/>
            <a:ext cx="964500" cy="3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7">
            <a:hlinkClick r:id="rId8" action="ppaction://hlinksldjump"/>
          </p:cNvPr>
          <p:cNvSpPr/>
          <p:nvPr/>
        </p:nvSpPr>
        <p:spPr>
          <a:xfrm>
            <a:off x="4057600" y="1039425"/>
            <a:ext cx="964500" cy="3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7">
            <a:hlinkClick r:id="rId9" action="ppaction://hlinksldjump"/>
          </p:cNvPr>
          <p:cNvSpPr/>
          <p:nvPr/>
        </p:nvSpPr>
        <p:spPr>
          <a:xfrm>
            <a:off x="5163675" y="1039425"/>
            <a:ext cx="964500" cy="3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27">
            <a:hlinkClick r:id="rId10" action="ppaction://hlinksldjump"/>
          </p:cNvPr>
          <p:cNvSpPr/>
          <p:nvPr/>
        </p:nvSpPr>
        <p:spPr>
          <a:xfrm>
            <a:off x="6269750" y="1039425"/>
            <a:ext cx="964500" cy="3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7"/>
          <p:cNvSpPr txBox="1"/>
          <p:nvPr/>
        </p:nvSpPr>
        <p:spPr>
          <a:xfrm>
            <a:off x="2733250" y="1649200"/>
            <a:ext cx="4974000" cy="7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Shadows Into Light"/>
                <a:ea typeface="Shadows Into Light"/>
                <a:cs typeface="Shadows Into Light"/>
                <a:sym typeface="Shadows Into Light"/>
              </a:rPr>
              <a:t>Hi! My name is Ms. </a:t>
            </a:r>
            <a:r>
              <a:rPr lang="en" sz="1800" dirty="0" smtClean="0">
                <a:latin typeface="Shadows Into Light"/>
                <a:ea typeface="Shadows Into Light"/>
                <a:cs typeface="Shadows Into Light"/>
                <a:sym typeface="Shadows Into Light"/>
              </a:rPr>
              <a:t>Campbell.</a:t>
            </a:r>
            <a:endParaRPr sz="1800" dirty="0"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>
                <a:latin typeface="Shadows Into Light"/>
                <a:ea typeface="Shadows Into Light"/>
                <a:cs typeface="Shadows Into Light"/>
                <a:sym typeface="Shadows Into Light"/>
              </a:rPr>
              <a:t>I graduated from Flagler college with a degree in Elementary Education and Exceptional Student Education. This </a:t>
            </a:r>
            <a:r>
              <a:rPr lang="en" sz="1800" dirty="0">
                <a:latin typeface="Shadows Into Light"/>
                <a:ea typeface="Shadows Into Light"/>
                <a:cs typeface="Shadows Into Light"/>
                <a:sym typeface="Shadows Into Light"/>
              </a:rPr>
              <a:t>is </a:t>
            </a:r>
            <a:r>
              <a:rPr lang="en" sz="1800" dirty="0" smtClean="0">
                <a:latin typeface="Shadows Into Light"/>
                <a:ea typeface="Shadows Into Light"/>
                <a:cs typeface="Shadows Into Light"/>
                <a:sym typeface="Shadows Into Light"/>
              </a:rPr>
              <a:t>my</a:t>
            </a:r>
            <a:r>
              <a:rPr lang="en-US" sz="1800" dirty="0" smtClean="0">
                <a:latin typeface="Shadows Into Light"/>
                <a:ea typeface="Shadows Into Light"/>
                <a:cs typeface="Shadows Into Light"/>
                <a:sym typeface="Shadows Into Light"/>
              </a:rPr>
              <a:t> 4</a:t>
            </a:r>
            <a:r>
              <a:rPr lang="en-US" sz="1800" baseline="30000" dirty="0" smtClean="0">
                <a:latin typeface="Shadows Into Light"/>
                <a:ea typeface="Shadows Into Light"/>
                <a:cs typeface="Shadows Into Light"/>
                <a:sym typeface="Shadows Into Light"/>
              </a:rPr>
              <a:t>th</a:t>
            </a:r>
            <a:r>
              <a:rPr lang="en-US" sz="1800" dirty="0" smtClean="0">
                <a:latin typeface="Shadows Into Light"/>
                <a:ea typeface="Shadows Into Light"/>
                <a:cs typeface="Shadows Into Light"/>
                <a:sym typeface="Shadows Into Light"/>
              </a:rPr>
              <a:t> </a:t>
            </a:r>
            <a:r>
              <a:rPr lang="en" sz="1800" dirty="0" smtClean="0">
                <a:latin typeface="Shadows Into Light"/>
                <a:ea typeface="Shadows Into Light"/>
                <a:cs typeface="Shadows Into Light"/>
                <a:sym typeface="Shadows Into Light"/>
              </a:rPr>
              <a:t>year </a:t>
            </a:r>
            <a:r>
              <a:rPr lang="en" sz="1800" dirty="0">
                <a:latin typeface="Shadows Into Light"/>
                <a:ea typeface="Shadows Into Light"/>
                <a:cs typeface="Shadows Into Light"/>
                <a:sym typeface="Shadows Into Light"/>
              </a:rPr>
              <a:t>teaching at Fort Braden and my </a:t>
            </a:r>
            <a:r>
              <a:rPr lang="en" sz="1800" dirty="0" smtClean="0">
                <a:latin typeface="Shadows Into Light"/>
                <a:ea typeface="Shadows Into Light"/>
                <a:cs typeface="Shadows Into Light"/>
                <a:sym typeface="Shadows Into Light"/>
              </a:rPr>
              <a:t>5</a:t>
            </a:r>
            <a:r>
              <a:rPr lang="en" sz="1800" baseline="30000" dirty="0" smtClean="0">
                <a:latin typeface="Shadows Into Light"/>
                <a:ea typeface="Shadows Into Light"/>
                <a:cs typeface="Shadows Into Light"/>
                <a:sym typeface="Shadows Into Light"/>
              </a:rPr>
              <a:t>th</a:t>
            </a:r>
            <a:r>
              <a:rPr lang="en" sz="1800" dirty="0" smtClean="0">
                <a:latin typeface="Shadows Into Light"/>
                <a:ea typeface="Shadows Into Light"/>
                <a:cs typeface="Shadows Into Light"/>
                <a:sym typeface="Shadows Into Light"/>
              </a:rPr>
              <a:t> year teaching Second Grade.</a:t>
            </a:r>
            <a:endParaRPr sz="1800" dirty="0"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Shadows Into Light"/>
                <a:ea typeface="Shadows Into Light"/>
                <a:cs typeface="Shadows Into Light"/>
                <a:sym typeface="Shadows Into Light"/>
              </a:rPr>
              <a:t>I </a:t>
            </a:r>
            <a:r>
              <a:rPr lang="en" sz="1800" dirty="0" smtClean="0">
                <a:latin typeface="Shadows Into Light"/>
                <a:ea typeface="Shadows Into Light"/>
                <a:cs typeface="Shadows Into Light"/>
                <a:sym typeface="Shadows Into Light"/>
              </a:rPr>
              <a:t>have two children who attend Fort Braden in the fifth and second grade.</a:t>
            </a:r>
            <a:endParaRPr sz="1800" dirty="0"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Shadows Into Light"/>
                <a:ea typeface="Shadows Into Light"/>
                <a:cs typeface="Shadows Into Light"/>
                <a:sym typeface="Shadows Into Light"/>
              </a:rPr>
              <a:t>My favorites include</a:t>
            </a:r>
            <a:r>
              <a:rPr lang="en" sz="1800" dirty="0" smtClean="0">
                <a:latin typeface="Shadows Into Light"/>
                <a:ea typeface="Shadows Into Light"/>
                <a:cs typeface="Shadows Into Light"/>
                <a:sym typeface="Shadows Into Light"/>
              </a:rPr>
              <a:t>: </a:t>
            </a:r>
            <a:endParaRPr sz="1800" dirty="0"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endParaRPr sz="1800" dirty="0"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160" name="Google Shape;160;p27"/>
          <p:cNvPicPr preferRelativeResize="0"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5914">
            <a:off x="669465" y="3289359"/>
            <a:ext cx="1356643" cy="1808858"/>
          </a:xfrm>
          <a:prstGeom prst="rect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459" y="3957787"/>
            <a:ext cx="744708" cy="7447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513" y="3957787"/>
            <a:ext cx="744708" cy="7447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117" y="3935357"/>
            <a:ext cx="744708" cy="7447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721" y="3935357"/>
            <a:ext cx="744708" cy="7447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8">
            <a:hlinkClick r:id="rId4" action="ppaction://hlinksldjump"/>
          </p:cNvPr>
          <p:cNvSpPr/>
          <p:nvPr/>
        </p:nvSpPr>
        <p:spPr>
          <a:xfrm>
            <a:off x="739375" y="1039425"/>
            <a:ext cx="964500" cy="3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8">
            <a:hlinkClick r:id="rId5" action="ppaction://hlinksldjump"/>
          </p:cNvPr>
          <p:cNvSpPr/>
          <p:nvPr/>
        </p:nvSpPr>
        <p:spPr>
          <a:xfrm>
            <a:off x="1845450" y="1039425"/>
            <a:ext cx="964500" cy="3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8">
            <a:hlinkClick r:id="rId6" action="ppaction://hlinksldjump"/>
          </p:cNvPr>
          <p:cNvSpPr/>
          <p:nvPr/>
        </p:nvSpPr>
        <p:spPr>
          <a:xfrm>
            <a:off x="2951525" y="1039425"/>
            <a:ext cx="964500" cy="3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8">
            <a:hlinkClick r:id="rId7" action="ppaction://hlinksldjump"/>
          </p:cNvPr>
          <p:cNvSpPr/>
          <p:nvPr/>
        </p:nvSpPr>
        <p:spPr>
          <a:xfrm>
            <a:off x="4057600" y="1039425"/>
            <a:ext cx="964500" cy="3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8">
            <a:hlinkClick r:id="rId8" action="ppaction://hlinksldjump"/>
          </p:cNvPr>
          <p:cNvSpPr/>
          <p:nvPr/>
        </p:nvSpPr>
        <p:spPr>
          <a:xfrm>
            <a:off x="5163675" y="1039425"/>
            <a:ext cx="964500" cy="3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8">
            <a:hlinkClick r:id="rId9" action="ppaction://hlinksldjump"/>
          </p:cNvPr>
          <p:cNvSpPr/>
          <p:nvPr/>
        </p:nvSpPr>
        <p:spPr>
          <a:xfrm>
            <a:off x="6269750" y="1039425"/>
            <a:ext cx="964500" cy="3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8">
            <a:hlinkClick r:id="" action="ppaction://noaction"/>
          </p:cNvPr>
          <p:cNvSpPr/>
          <p:nvPr/>
        </p:nvSpPr>
        <p:spPr>
          <a:xfrm>
            <a:off x="7375825" y="1039425"/>
            <a:ext cx="964500" cy="3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8"/>
          <p:cNvSpPr txBox="1"/>
          <p:nvPr/>
        </p:nvSpPr>
        <p:spPr>
          <a:xfrm>
            <a:off x="1029943" y="3636534"/>
            <a:ext cx="4104050" cy="739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sz="1800" dirty="0">
                <a:latin typeface="HelloTexas Medium" panose="02000603000000000000" pitchFamily="2" charset="0"/>
                <a:ea typeface="HelloTexas Medium" panose="02000603000000000000" pitchFamily="2" charset="0"/>
                <a:cs typeface="Lobster"/>
                <a:sym typeface="Lobster"/>
              </a:rPr>
              <a:t>Whether you’re tuning in from home or here at school, we are going to have an </a:t>
            </a:r>
            <a:r>
              <a:rPr lang="en-US" sz="1800" b="1" dirty="0">
                <a:latin typeface="HelloTexas Medium" panose="02000603000000000000" pitchFamily="2" charset="0"/>
                <a:ea typeface="HelloTexas Medium" panose="02000603000000000000" pitchFamily="2" charset="0"/>
                <a:cs typeface="Lobster"/>
                <a:sym typeface="Lobster"/>
              </a:rPr>
              <a:t>amazing</a:t>
            </a:r>
            <a:r>
              <a:rPr lang="en-US" sz="1800" dirty="0">
                <a:latin typeface="HelloTexas Medium" panose="02000603000000000000" pitchFamily="2" charset="0"/>
                <a:ea typeface="HelloTexas Medium" panose="02000603000000000000" pitchFamily="2" charset="0"/>
                <a:cs typeface="Lobster"/>
                <a:sym typeface="Lobster"/>
              </a:rPr>
              <a:t> year together in 2</a:t>
            </a:r>
            <a:r>
              <a:rPr lang="en-US" sz="1800" baseline="30000" dirty="0">
                <a:latin typeface="HelloTexas Medium" panose="02000603000000000000" pitchFamily="2" charset="0"/>
                <a:ea typeface="HelloTexas Medium" panose="02000603000000000000" pitchFamily="2" charset="0"/>
                <a:cs typeface="Lobster"/>
                <a:sym typeface="Lobster"/>
              </a:rPr>
              <a:t>nd</a:t>
            </a:r>
            <a:r>
              <a:rPr lang="en-US" sz="1800" dirty="0">
                <a:latin typeface="HelloTexas Medium" panose="02000603000000000000" pitchFamily="2" charset="0"/>
                <a:ea typeface="HelloTexas Medium" panose="02000603000000000000" pitchFamily="2" charset="0"/>
                <a:cs typeface="Lobster"/>
                <a:sym typeface="Lobster"/>
              </a:rPr>
              <a:t> grade!!!</a:t>
            </a:r>
            <a:endParaRPr lang="en-US" sz="1800" dirty="0">
              <a:latin typeface="HelloTexas Medium" panose="02000603000000000000" pitchFamily="2" charset="0"/>
              <a:ea typeface="HelloTexas Medium" panose="02000603000000000000" pitchFamily="2" charset="0"/>
              <a:cs typeface="Lobster"/>
              <a:sym typeface="Lobster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925" y="3232691"/>
            <a:ext cx="964500" cy="10457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37314" y="3232691"/>
            <a:ext cx="15883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Books will be available for student use in the classroom and quarantined at the end of each week. </a:t>
            </a: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6776744" y="1895300"/>
            <a:ext cx="12442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Amazing student work will be hung here for all to see. Wow! </a:t>
            </a:r>
            <a:endParaRPr lang="en-US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168" y="1895300"/>
            <a:ext cx="1000257" cy="10597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239" y="1651933"/>
            <a:ext cx="3621459" cy="198460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9">
            <a:hlinkClick r:id="rId4" action="ppaction://hlinksldjump"/>
          </p:cNvPr>
          <p:cNvSpPr/>
          <p:nvPr/>
        </p:nvSpPr>
        <p:spPr>
          <a:xfrm>
            <a:off x="739375" y="1039425"/>
            <a:ext cx="964500" cy="3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9">
            <a:hlinkClick r:id="rId5" action="ppaction://hlinksldjump"/>
          </p:cNvPr>
          <p:cNvSpPr/>
          <p:nvPr/>
        </p:nvSpPr>
        <p:spPr>
          <a:xfrm>
            <a:off x="1845450" y="1039425"/>
            <a:ext cx="964500" cy="3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9">
            <a:hlinkClick r:id="rId6" action="ppaction://hlinksldjump"/>
          </p:cNvPr>
          <p:cNvSpPr/>
          <p:nvPr/>
        </p:nvSpPr>
        <p:spPr>
          <a:xfrm>
            <a:off x="2951525" y="1039425"/>
            <a:ext cx="964500" cy="3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29">
            <a:hlinkClick r:id="rId7" action="ppaction://hlinksldjump"/>
          </p:cNvPr>
          <p:cNvSpPr/>
          <p:nvPr/>
        </p:nvSpPr>
        <p:spPr>
          <a:xfrm>
            <a:off x="4057600" y="1039425"/>
            <a:ext cx="964500" cy="3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9">
            <a:hlinkClick r:id="rId8" action="ppaction://hlinksldjump"/>
          </p:cNvPr>
          <p:cNvSpPr/>
          <p:nvPr/>
        </p:nvSpPr>
        <p:spPr>
          <a:xfrm>
            <a:off x="5163675" y="1039425"/>
            <a:ext cx="964500" cy="3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9">
            <a:hlinkClick r:id="rId9" action="ppaction://hlinksldjump"/>
          </p:cNvPr>
          <p:cNvSpPr/>
          <p:nvPr/>
        </p:nvSpPr>
        <p:spPr>
          <a:xfrm>
            <a:off x="6269750" y="1039425"/>
            <a:ext cx="964500" cy="3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9">
            <a:hlinkClick r:id="" action="ppaction://noaction"/>
          </p:cNvPr>
          <p:cNvSpPr/>
          <p:nvPr/>
        </p:nvSpPr>
        <p:spPr>
          <a:xfrm>
            <a:off x="7375825" y="1039425"/>
            <a:ext cx="964500" cy="3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9"/>
          <p:cNvSpPr txBox="1"/>
          <p:nvPr/>
        </p:nvSpPr>
        <p:spPr>
          <a:xfrm>
            <a:off x="802100" y="1708325"/>
            <a:ext cx="7330800" cy="7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is-IS" sz="1800" dirty="0"/>
              <a:t>Morning Meeting                                  </a:t>
            </a:r>
            <a:r>
              <a:rPr lang="is-IS" sz="1800" dirty="0" smtClean="0"/>
              <a:t>8:35 </a:t>
            </a:r>
            <a:r>
              <a:rPr lang="is-IS" sz="1800" dirty="0"/>
              <a:t>– 9:15</a:t>
            </a:r>
          </a:p>
          <a:p>
            <a:r>
              <a:rPr lang="is-IS" sz="1800" dirty="0"/>
              <a:t>Special Area                                        </a:t>
            </a:r>
            <a:r>
              <a:rPr lang="is-IS" sz="1800" dirty="0" smtClean="0"/>
              <a:t>9:15 </a:t>
            </a:r>
            <a:r>
              <a:rPr lang="is-IS" sz="1800" dirty="0"/>
              <a:t>– 9:55</a:t>
            </a:r>
          </a:p>
          <a:p>
            <a:r>
              <a:rPr lang="is-IS" sz="1800" dirty="0"/>
              <a:t>Math                                                    </a:t>
            </a:r>
            <a:r>
              <a:rPr lang="is-IS" sz="1800" dirty="0" smtClean="0"/>
              <a:t> 9:55 – </a:t>
            </a:r>
            <a:r>
              <a:rPr lang="is-IS" sz="1800" dirty="0"/>
              <a:t>11:00</a:t>
            </a:r>
          </a:p>
          <a:p>
            <a:r>
              <a:rPr lang="is-IS" sz="1800" dirty="0"/>
              <a:t>Lunch                                                   </a:t>
            </a:r>
            <a:r>
              <a:rPr lang="is-IS" sz="1800" dirty="0" smtClean="0"/>
              <a:t>11:00 </a:t>
            </a:r>
            <a:r>
              <a:rPr lang="is-IS" sz="1800" dirty="0"/>
              <a:t>– 11:25</a:t>
            </a:r>
          </a:p>
          <a:p>
            <a:r>
              <a:rPr lang="is-IS" sz="1800" dirty="0"/>
              <a:t>Developmental Play                        </a:t>
            </a:r>
            <a:r>
              <a:rPr lang="is-IS" sz="1800" dirty="0" smtClean="0"/>
              <a:t>     11:30 </a:t>
            </a:r>
            <a:r>
              <a:rPr lang="is-IS" sz="1800" dirty="0"/>
              <a:t>– 12:00</a:t>
            </a:r>
          </a:p>
          <a:p>
            <a:r>
              <a:rPr lang="is-IS" sz="1800" dirty="0"/>
              <a:t>ELA                                                      </a:t>
            </a:r>
            <a:r>
              <a:rPr lang="is-IS" sz="1800" dirty="0" smtClean="0"/>
              <a:t>12:00 </a:t>
            </a:r>
            <a:r>
              <a:rPr lang="is-IS" sz="1800" dirty="0"/>
              <a:t>– 12:30</a:t>
            </a:r>
          </a:p>
          <a:p>
            <a:r>
              <a:rPr lang="is-IS" sz="1800" dirty="0"/>
              <a:t>Mask Break                                         </a:t>
            </a:r>
            <a:r>
              <a:rPr lang="is-IS" sz="1800" dirty="0" smtClean="0"/>
              <a:t> 1:30 </a:t>
            </a:r>
            <a:r>
              <a:rPr lang="is-IS" sz="1800" dirty="0"/>
              <a:t>– 1:45</a:t>
            </a:r>
          </a:p>
          <a:p>
            <a:r>
              <a:rPr lang="is-IS" sz="1800" dirty="0"/>
              <a:t>Science / Social Studies                  </a:t>
            </a:r>
            <a:r>
              <a:rPr lang="is-IS" sz="1800" dirty="0" smtClean="0"/>
              <a:t>    1:45 </a:t>
            </a:r>
            <a:r>
              <a:rPr lang="is-IS" sz="1800" dirty="0"/>
              <a:t>– 2:20</a:t>
            </a:r>
          </a:p>
          <a:p>
            <a:r>
              <a:rPr lang="is-IS" sz="1800" dirty="0"/>
              <a:t>Read Aloud                                        </a:t>
            </a:r>
            <a:r>
              <a:rPr lang="is-IS" sz="1800" dirty="0" smtClean="0"/>
              <a:t>  </a:t>
            </a:r>
            <a:r>
              <a:rPr lang="is-IS" sz="1800" dirty="0"/>
              <a:t>2:25 – 2:45</a:t>
            </a:r>
          </a:p>
          <a:p>
            <a:r>
              <a:rPr lang="is-IS" sz="1800" dirty="0"/>
              <a:t>Dismissal Begins                                 </a:t>
            </a:r>
            <a:r>
              <a:rPr lang="is-IS" sz="1800" dirty="0"/>
              <a:t> </a:t>
            </a:r>
            <a:r>
              <a:rPr lang="is-IS" sz="1800" dirty="0" smtClean="0"/>
              <a:t>2:50</a:t>
            </a:r>
            <a:endParaRPr lang="is-IS" sz="1800" dirty="0"/>
          </a:p>
          <a:p>
            <a:r>
              <a:rPr lang="is-IS" sz="1800" dirty="0"/>
              <a:t>*Schedule subject to change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0">
            <a:hlinkClick r:id="rId4" action="ppaction://hlinksldjump"/>
          </p:cNvPr>
          <p:cNvSpPr/>
          <p:nvPr/>
        </p:nvSpPr>
        <p:spPr>
          <a:xfrm>
            <a:off x="739375" y="1039425"/>
            <a:ext cx="964500" cy="3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30">
            <a:hlinkClick r:id="rId5" action="ppaction://hlinksldjump"/>
          </p:cNvPr>
          <p:cNvSpPr/>
          <p:nvPr/>
        </p:nvSpPr>
        <p:spPr>
          <a:xfrm>
            <a:off x="1845450" y="1039425"/>
            <a:ext cx="964500" cy="3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30">
            <a:hlinkClick r:id="rId6" action="ppaction://hlinksldjump"/>
          </p:cNvPr>
          <p:cNvSpPr/>
          <p:nvPr/>
        </p:nvSpPr>
        <p:spPr>
          <a:xfrm>
            <a:off x="2951525" y="1039425"/>
            <a:ext cx="964500" cy="3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30">
            <a:hlinkClick r:id="rId7" action="ppaction://hlinksldjump"/>
          </p:cNvPr>
          <p:cNvSpPr/>
          <p:nvPr/>
        </p:nvSpPr>
        <p:spPr>
          <a:xfrm>
            <a:off x="4057600" y="1039425"/>
            <a:ext cx="964500" cy="3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30">
            <a:hlinkClick r:id="rId8" action="ppaction://hlinksldjump"/>
          </p:cNvPr>
          <p:cNvSpPr/>
          <p:nvPr/>
        </p:nvSpPr>
        <p:spPr>
          <a:xfrm>
            <a:off x="5163675" y="1039425"/>
            <a:ext cx="964500" cy="3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30">
            <a:hlinkClick r:id="rId9" action="ppaction://hlinksldjump"/>
          </p:cNvPr>
          <p:cNvSpPr/>
          <p:nvPr/>
        </p:nvSpPr>
        <p:spPr>
          <a:xfrm>
            <a:off x="6269750" y="1039425"/>
            <a:ext cx="964500" cy="3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30">
            <a:hlinkClick r:id="" action="ppaction://noaction"/>
          </p:cNvPr>
          <p:cNvSpPr/>
          <p:nvPr/>
        </p:nvSpPr>
        <p:spPr>
          <a:xfrm>
            <a:off x="7375825" y="1039425"/>
            <a:ext cx="964500" cy="3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30"/>
          <p:cNvSpPr txBox="1"/>
          <p:nvPr/>
        </p:nvSpPr>
        <p:spPr>
          <a:xfrm>
            <a:off x="3916025" y="1631576"/>
            <a:ext cx="4104050" cy="2904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dirty="0">
                <a:latin typeface="HelloTexas Medium" panose="02000603000000000000" pitchFamily="2" charset="0"/>
                <a:ea typeface="HelloTexas Medium" panose="02000603000000000000" pitchFamily="2" charset="0"/>
                <a:cs typeface="Playfair Display"/>
                <a:sym typeface="Playfair Display"/>
              </a:rPr>
              <a:t>For ongoing updates and detailed info regarding LCS’ response and plans regarding the impact of Covid19, please visit the Covid19 site. </a:t>
            </a:r>
            <a:r>
              <a:rPr lang="en-US" cap="all" dirty="0">
                <a:latin typeface="HelloTexas Medium" panose="02000603000000000000" pitchFamily="2" charset="0"/>
                <a:ea typeface="HelloTexas Medium" panose="02000603000000000000" pitchFamily="2" charset="0"/>
                <a:hlinkClick r:id="rId10"/>
              </a:rPr>
              <a:t>HTTPS://WWW.LEONSCHOOLS.NET/COVID19</a:t>
            </a:r>
            <a:endParaRPr lang="en-US" cap="all" dirty="0">
              <a:latin typeface="HelloTexas Medium" panose="02000603000000000000" pitchFamily="2" charset="0"/>
              <a:ea typeface="HelloTexas Medium" panose="02000603000000000000" pitchFamily="2" charset="0"/>
            </a:endParaRPr>
          </a:p>
          <a:p>
            <a:pPr lvl="0" algn="ctr"/>
            <a:endParaRPr lang="en-US" cap="all" dirty="0">
              <a:latin typeface="HelloTexas Medium" panose="02000603000000000000" pitchFamily="2" charset="0"/>
              <a:ea typeface="HelloTexas Medium" panose="02000603000000000000" pitchFamily="2" charset="0"/>
              <a:cs typeface="Playfair Display"/>
              <a:sym typeface="Playfair Display"/>
            </a:endParaRPr>
          </a:p>
          <a:p>
            <a:pPr lvl="0" algn="ctr"/>
            <a:r>
              <a:rPr lang="en-US" cap="all" dirty="0">
                <a:latin typeface="HelloTexas Medium" panose="02000603000000000000" pitchFamily="2" charset="0"/>
                <a:ea typeface="HelloTexas Medium" panose="02000603000000000000" pitchFamily="2" charset="0"/>
                <a:cs typeface="Playfair Display"/>
                <a:sym typeface="Playfair Display"/>
              </a:rPr>
              <a:t>Additional info about Fort Braden school, Brick and Mortar and Digital Academy can be found on the school’s website.</a:t>
            </a:r>
          </a:p>
          <a:p>
            <a:pPr lvl="0" algn="ctr"/>
            <a:r>
              <a:rPr lang="en-US" dirty="0">
                <a:latin typeface="HelloTexas Medium" panose="02000603000000000000" pitchFamily="2" charset="0"/>
                <a:ea typeface="HelloTexas Medium" panose="02000603000000000000" pitchFamily="2" charset="0"/>
                <a:hlinkClick r:id="rId11"/>
              </a:rPr>
              <a:t>https://www.leonschools.net/ftbraden</a:t>
            </a:r>
            <a:endParaRPr lang="en-US" dirty="0">
              <a:latin typeface="HelloTexas Medium" panose="02000603000000000000" pitchFamily="2" charset="0"/>
              <a:ea typeface="HelloTexas Medium" panose="02000603000000000000" pitchFamily="2" charset="0"/>
              <a:cs typeface="Playfair Display"/>
              <a:sym typeface="Playfair Display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16C0EAF-A447-5043-84CC-587DAC12D75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2225" y="1542940"/>
            <a:ext cx="2432724" cy="317734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1">
            <a:hlinkClick r:id="rId4" action="ppaction://hlinksldjump"/>
          </p:cNvPr>
          <p:cNvSpPr/>
          <p:nvPr/>
        </p:nvSpPr>
        <p:spPr>
          <a:xfrm>
            <a:off x="739375" y="1039425"/>
            <a:ext cx="964500" cy="3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31">
            <a:hlinkClick r:id="rId5" action="ppaction://hlinksldjump"/>
          </p:cNvPr>
          <p:cNvSpPr/>
          <p:nvPr/>
        </p:nvSpPr>
        <p:spPr>
          <a:xfrm>
            <a:off x="1845450" y="1039425"/>
            <a:ext cx="964500" cy="3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31">
            <a:hlinkClick r:id="rId6" action="ppaction://hlinksldjump"/>
          </p:cNvPr>
          <p:cNvSpPr/>
          <p:nvPr/>
        </p:nvSpPr>
        <p:spPr>
          <a:xfrm>
            <a:off x="2951525" y="1039425"/>
            <a:ext cx="964500" cy="3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31">
            <a:hlinkClick r:id="rId7" action="ppaction://hlinksldjump"/>
          </p:cNvPr>
          <p:cNvSpPr/>
          <p:nvPr/>
        </p:nvSpPr>
        <p:spPr>
          <a:xfrm>
            <a:off x="4057600" y="1039425"/>
            <a:ext cx="964500" cy="3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31">
            <a:hlinkClick r:id="rId8" action="ppaction://hlinksldjump"/>
          </p:cNvPr>
          <p:cNvSpPr/>
          <p:nvPr/>
        </p:nvSpPr>
        <p:spPr>
          <a:xfrm>
            <a:off x="5163675" y="1039425"/>
            <a:ext cx="964500" cy="3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31">
            <a:hlinkClick r:id="rId9" action="ppaction://hlinksldjump"/>
          </p:cNvPr>
          <p:cNvSpPr/>
          <p:nvPr/>
        </p:nvSpPr>
        <p:spPr>
          <a:xfrm>
            <a:off x="6269750" y="1039425"/>
            <a:ext cx="964500" cy="3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31">
            <a:hlinkClick r:id="" action="ppaction://noaction"/>
          </p:cNvPr>
          <p:cNvSpPr/>
          <p:nvPr/>
        </p:nvSpPr>
        <p:spPr>
          <a:xfrm>
            <a:off x="7375825" y="1039425"/>
            <a:ext cx="964500" cy="3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31"/>
          <p:cNvSpPr txBox="1"/>
          <p:nvPr/>
        </p:nvSpPr>
        <p:spPr>
          <a:xfrm>
            <a:off x="1911928" y="1560146"/>
            <a:ext cx="3318225" cy="121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u="sng" dirty="0" smtClean="0">
                <a:latin typeface="Leelawadee" panose="020B0502040204020203" pitchFamily="34" charset="-34"/>
                <a:ea typeface="Lobster"/>
                <a:cs typeface="Leelawadee" panose="020B0502040204020203" pitchFamily="34" charset="-34"/>
                <a:sym typeface="Lobster"/>
              </a:rPr>
              <a:t>Supply List </a:t>
            </a:r>
          </a:p>
          <a:p>
            <a:pPr marL="171450" lvl="0" indent="-171450" rtl="0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200" dirty="0" smtClean="0">
                <a:latin typeface="Leelawadee" panose="020B0502040204020203" pitchFamily="34" charset="-34"/>
                <a:ea typeface="Lobster"/>
                <a:cs typeface="Leelawadee" panose="020B0502040204020203" pitchFamily="34" charset="-34"/>
                <a:sym typeface="Lobster"/>
              </a:rPr>
              <a:t>Crayons</a:t>
            </a:r>
          </a:p>
          <a:p>
            <a:pPr marL="171450" lvl="0" indent="-171450" rtl="0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200" dirty="0" smtClean="0">
                <a:latin typeface="Leelawadee" panose="020B0502040204020203" pitchFamily="34" charset="-34"/>
                <a:ea typeface="Lobster"/>
                <a:cs typeface="Leelawadee" panose="020B0502040204020203" pitchFamily="34" charset="-34"/>
                <a:sym typeface="Lobster"/>
              </a:rPr>
              <a:t>Markers</a:t>
            </a:r>
          </a:p>
          <a:p>
            <a:pPr marL="171450" lvl="0" indent="-171450" rtl="0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200" dirty="0" smtClean="0">
                <a:latin typeface="Leelawadee" panose="020B0502040204020203" pitchFamily="34" charset="-34"/>
                <a:ea typeface="Lobster"/>
                <a:cs typeface="Leelawadee" panose="020B0502040204020203" pitchFamily="34" charset="-34"/>
                <a:sym typeface="Lobster"/>
              </a:rPr>
              <a:t>Dry Erase Markers </a:t>
            </a:r>
            <a:endParaRPr sz="1200" dirty="0">
              <a:latin typeface="Leelawadee" panose="020B0502040204020203" pitchFamily="34" charset="-34"/>
              <a:ea typeface="Lobster"/>
              <a:cs typeface="Leelawadee" panose="020B0502040204020203" pitchFamily="34" charset="-34"/>
              <a:sym typeface="Lobster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7" t="5780" r="5652" b="12965"/>
          <a:stretch/>
        </p:blipFill>
        <p:spPr>
          <a:xfrm>
            <a:off x="710392" y="2876205"/>
            <a:ext cx="801447" cy="7833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11928" y="2847233"/>
            <a:ext cx="29759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Classroom Wish List: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Clorox/Lysol Wipes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Clorox/Lysol Spray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Hand Sanitizer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Hand Soap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Baby Wipes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Tissue </a:t>
            </a:r>
            <a:endParaRPr lang="en-US" sz="12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1026" name="Picture 2" descr="In This Classroom We Are Family Poster | TidyLady Printable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096" y="1652156"/>
            <a:ext cx="2809700" cy="28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76" y="1652157"/>
            <a:ext cx="768505" cy="81226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2">
            <a:hlinkClick r:id="rId4" action="ppaction://hlinksldjump"/>
          </p:cNvPr>
          <p:cNvSpPr/>
          <p:nvPr/>
        </p:nvSpPr>
        <p:spPr>
          <a:xfrm>
            <a:off x="739375" y="1039425"/>
            <a:ext cx="964500" cy="3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32">
            <a:hlinkClick r:id="rId5" action="ppaction://hlinksldjump"/>
          </p:cNvPr>
          <p:cNvSpPr/>
          <p:nvPr/>
        </p:nvSpPr>
        <p:spPr>
          <a:xfrm>
            <a:off x="1845450" y="1039425"/>
            <a:ext cx="964500" cy="3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32">
            <a:hlinkClick r:id="rId6" action="ppaction://hlinksldjump"/>
          </p:cNvPr>
          <p:cNvSpPr/>
          <p:nvPr/>
        </p:nvSpPr>
        <p:spPr>
          <a:xfrm>
            <a:off x="2951525" y="1039425"/>
            <a:ext cx="964500" cy="3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32">
            <a:hlinkClick r:id="rId7" action="ppaction://hlinksldjump"/>
          </p:cNvPr>
          <p:cNvSpPr/>
          <p:nvPr/>
        </p:nvSpPr>
        <p:spPr>
          <a:xfrm>
            <a:off x="4057600" y="1039425"/>
            <a:ext cx="964500" cy="3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32">
            <a:hlinkClick r:id="rId8" action="ppaction://hlinksldjump"/>
          </p:cNvPr>
          <p:cNvSpPr/>
          <p:nvPr/>
        </p:nvSpPr>
        <p:spPr>
          <a:xfrm>
            <a:off x="5163675" y="1039425"/>
            <a:ext cx="964500" cy="3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32">
            <a:hlinkClick r:id="rId9" action="ppaction://hlinksldjump"/>
          </p:cNvPr>
          <p:cNvSpPr/>
          <p:nvPr/>
        </p:nvSpPr>
        <p:spPr>
          <a:xfrm>
            <a:off x="6269750" y="1039425"/>
            <a:ext cx="964500" cy="3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32">
            <a:hlinkClick r:id="" action="ppaction://noaction"/>
          </p:cNvPr>
          <p:cNvSpPr/>
          <p:nvPr/>
        </p:nvSpPr>
        <p:spPr>
          <a:xfrm>
            <a:off x="7375825" y="1039425"/>
            <a:ext cx="964500" cy="3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32"/>
          <p:cNvSpPr txBox="1"/>
          <p:nvPr/>
        </p:nvSpPr>
        <p:spPr>
          <a:xfrm>
            <a:off x="1069525" y="2044623"/>
            <a:ext cx="7270800" cy="7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 dirty="0" smtClean="0">
                <a:latin typeface="Lobster"/>
                <a:ea typeface="Lobster"/>
                <a:cs typeface="Lobster"/>
                <a:sym typeface="Lobster"/>
              </a:rPr>
              <a:t>Contact Information: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 smtClean="0">
              <a:latin typeface="Century Schoolbook" panose="02040604050505020304" pitchFamily="18" charset="0"/>
              <a:ea typeface="Lobster"/>
              <a:cs typeface="Lobster"/>
              <a:sym typeface="Lobs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latin typeface="Century Schoolbook" panose="02040604050505020304" pitchFamily="18" charset="0"/>
                <a:ea typeface="Lobster"/>
                <a:cs typeface="Lobster"/>
                <a:sym typeface="Lobster"/>
              </a:rPr>
              <a:t>E-mail: </a:t>
            </a:r>
            <a:r>
              <a:rPr lang="en-US" sz="1800" dirty="0" smtClean="0">
                <a:latin typeface="Century Schoolbook" panose="02040604050505020304" pitchFamily="18" charset="0"/>
                <a:ea typeface="Lobster"/>
                <a:cs typeface="Lobster"/>
                <a:sym typeface="Lobster"/>
                <a:hlinkClick r:id="rId10"/>
              </a:rPr>
              <a:t>campbells5@leonschools.net</a:t>
            </a:r>
            <a:endParaRPr lang="en-US" sz="1800" dirty="0" smtClean="0">
              <a:latin typeface="Century Schoolbook" panose="02040604050505020304" pitchFamily="18" charset="0"/>
              <a:ea typeface="Lobster"/>
              <a:cs typeface="Lobster"/>
              <a:sym typeface="Lobs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latin typeface="Century Schoolbook" panose="02040604050505020304" pitchFamily="18" charset="0"/>
                <a:ea typeface="Lobster"/>
                <a:cs typeface="Lobster"/>
                <a:sym typeface="Lobster"/>
              </a:rPr>
              <a:t>Phone Number: (850) 488-9374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 smtClean="0">
              <a:latin typeface="Century Schoolbook" panose="02040604050505020304" pitchFamily="18" charset="0"/>
              <a:ea typeface="Lobster"/>
              <a:cs typeface="Lobster"/>
              <a:sym typeface="Lobs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Century Schoolbook" panose="02040604050505020304" pitchFamily="18" charset="0"/>
              <a:ea typeface="Lobster"/>
              <a:cs typeface="Lobster"/>
              <a:sym typeface="Lobster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643" y="2134994"/>
            <a:ext cx="1315057" cy="131505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1605</TotalTime>
  <Words>280</Words>
  <Application>Microsoft Macintosh PowerPoint</Application>
  <PresentationFormat>On-screen Show (16:9)</PresentationFormat>
  <Paragraphs>50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Playfair Display</vt:lpstr>
      <vt:lpstr>Shadows Into Light</vt:lpstr>
      <vt:lpstr>Calibri</vt:lpstr>
      <vt:lpstr>Leelawadee</vt:lpstr>
      <vt:lpstr>Lobster</vt:lpstr>
      <vt:lpstr>Century Schoolbook</vt:lpstr>
      <vt:lpstr>Indie Flower</vt:lpstr>
      <vt:lpstr>Simple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Campbell</dc:creator>
  <cp:lastModifiedBy>Microsoft Office User</cp:lastModifiedBy>
  <cp:revision>22</cp:revision>
  <dcterms:modified xsi:type="dcterms:W3CDTF">2020-08-21T19:05:09Z</dcterms:modified>
</cp:coreProperties>
</file>